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a636c8f850447d" /><Relationship Type="http://schemas.openxmlformats.org/officeDocument/2006/relationships/extended-properties" Target="/docProps/app.xml" Id="R6d745642b138486b" /><Relationship Type="http://schemas.openxmlformats.org/officeDocument/2006/relationships/officeDocument" Target="/ppt/presentation.xml" Id="R7e6b703e30914c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abcde28ff94b79"/>
  </p:sldMasterIdLst>
  <p:notesMasterIdLst>
    <p:notesMasterId xmlns:r="http://schemas.openxmlformats.org/officeDocument/2006/relationships" r:id="R42fb3f22abd94994"/>
  </p:notesMasterIdLst>
  <p:sldIdLst>
    <p:sldId xmlns:r="http://schemas.openxmlformats.org/officeDocument/2006/relationships" id="256" r:id="Rcce4f7b886f348ed"/>
    <p:sldId xmlns:r="http://schemas.openxmlformats.org/officeDocument/2006/relationships" id="257" r:id="R7db60e7b17eb46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e35bfcd696455f" /><Relationship Type="http://schemas.openxmlformats.org/officeDocument/2006/relationships/slideMaster" Target="/ppt/slideMasters/slideMaster1.xml" Id="Rd7abcde28ff94b79" /><Relationship Type="http://schemas.openxmlformats.org/officeDocument/2006/relationships/notesMaster" Target="/ppt/notesMasters/notesMaster1.xml" Id="R42fb3f22abd94994" /><Relationship Type="http://schemas.openxmlformats.org/officeDocument/2006/relationships/presProps" Target="/ppt/presProps.xml" Id="Rbf11f07e98654d97" /><Relationship Type="http://schemas.openxmlformats.org/officeDocument/2006/relationships/tableStyles" Target="/ppt/tableStyles.xml" Id="Ra2562a086b854095" /><Relationship Type="http://schemas.openxmlformats.org/officeDocument/2006/relationships/slide" Target="/ppt/slides/slide1.xml" Id="Rcce4f7b886f348ed" /><Relationship Type="http://schemas.openxmlformats.org/officeDocument/2006/relationships/slide" Target="/ppt/slides/slide2.xml" Id="R7db60e7b17eb46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d9b5844aac49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59d36d19c3483a" /><Relationship Type="http://schemas.openxmlformats.org/officeDocument/2006/relationships/notesMaster" Target="/ppt/notesMasters/notesMaster1.xml" Id="Race262153e814f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ae5dbca5874e6f" /><Relationship Type="http://schemas.openxmlformats.org/officeDocument/2006/relationships/notesMaster" Target="/ppt/notesMasters/notesMaster1.xml" Id="Rd96c4e23e6f549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Self-initiated application concept, not commissioned or approved by Renova. Text wordmark provisional; existing icon requires source files. Company focus paraphrased from https://renovatherapeutics.com/about/overview/ viewed 19 September 2026. Programs are investigational; no efficacy or approval claims. Background generated with OpenAI ImageGen, decorative and not a depiction of scientific mechanism.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Two research focus areas paraphrased from https://renovatherapeutics.com/about/overview/ viewed 19 September 2026. This sample contains no pipeline stage, trial result, efficacy or investment claim. Typography follows requested Lora/Manrope and palette #3E536E #370B17 #6E162E. All visible text remains editable in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7228eac8bd4c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3d2ddfaa924608" /><Relationship Type="http://schemas.openxmlformats.org/officeDocument/2006/relationships/slideLayout" Target="/ppt/slideLayouts/slideLayout1.xml" Id="R9e79a9fdeff647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79a9fdeff647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54ca247214c03" /><Relationship Type="http://schemas.openxmlformats.org/officeDocument/2006/relationships/image" Target="/ppt/media/image.png" Id="Rb7963d56d62842e9" /><Relationship Type="http://schemas.openxmlformats.org/officeDocument/2006/relationships/notesSlide" Target="/ppt/notesSlides/notesSlide1.xml" Id="R5a3f048e03474a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123803a2914bab" /><Relationship Type="http://schemas.openxmlformats.org/officeDocument/2006/relationships/notesSlide" Target="/ppt/notesSlides/notesSlide2.xml" Id="R74825465335c4b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63d56d62842e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74EEA-D665-4A1F-BE06-0A528813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"/>
            <a:ext cx="4000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2850">
                <a:solidFill>
                  <a:srgbClr val="370B17"/>
                </a:solidFill>
                <a:latin typeface="Lora"/>
                <a:ea typeface="Lora"/>
                <a:cs typeface="Lora"/>
              </a:rPr>
              <a:t>Renova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D73B9-107E-45E3-8F28-7B840B5A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47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70B17"/>
                </a:solidFill>
                <a:latin typeface="Manrope"/>
                <a:ea typeface="Manrope"/>
                <a:cs typeface="Manrope"/>
              </a:defRPr>
            </a:pPr>
            <a:r>
              <a:rPr sz="900">
                <a:solidFill>
                  <a:srgbClr val="370B17"/>
                </a:solidFill>
                <a:latin typeface="Manrope"/>
                <a:ea typeface="Manrope"/>
                <a:cs typeface="Manrope"/>
              </a:rPr>
              <a:t>THERAPEUTICS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41E48-B817-4E30-A3DD-66256D29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238375"/>
            <a:ext cx="666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E536E"/>
                </a:solidFill>
                <a:latin typeface="Manrope"/>
                <a:ea typeface="Manrope"/>
                <a:cs typeface="Manrope"/>
              </a:defRPr>
            </a:pPr>
            <a:r>
              <a:rPr sz="1125">
                <a:solidFill>
                  <a:srgbClr val="3E536E"/>
                </a:solidFill>
                <a:latin typeface="Manrope"/>
                <a:ea typeface="Manrope"/>
                <a:cs typeface="Manrope"/>
              </a:rPr>
              <a:t>INVESTIGATIONAL GENE THERAPIES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FBB4A0-419D-4065-93FE-D2B03551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7048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4500">
                <a:solidFill>
                  <a:srgbClr val="370B17"/>
                </a:solidFill>
                <a:latin typeface="Lora"/>
                <a:ea typeface="Lora"/>
                <a:cs typeface="Lora"/>
              </a:rPr>
              <a:t>Research with</a:t>
            </a:r>
          </a:p>
          <a:p xmlns:a="http://schemas.openxmlformats.org/drawingml/2006/main">
            <a:pPr>
              <a:defRPr sz="4500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4500">
                <a:solidFill>
                  <a:srgbClr val="370B17"/>
                </a:solidFill>
                <a:latin typeface="Lora"/>
                <a:ea typeface="Lora"/>
                <a:cs typeface="Lora"/>
              </a:rPr>
              <a:t>renewal in mind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4202B-90A7-40C3-A382-B56100BD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953000"/>
            <a:ext cx="685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3E536E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3E536E"/>
                </a:solidFill>
                <a:latin typeface="Manrope"/>
                <a:ea typeface="Manrope"/>
                <a:cs typeface="Manrope"/>
              </a:rPr>
              <a:t>Cardiovascular and metabolic diseases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322724-CC07-4DB8-802A-931B34A5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2388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370B17"/>
                </a:solidFill>
                <a:latin typeface="Manrope"/>
                <a:ea typeface="Manrope"/>
                <a:cs typeface="Manrope"/>
              </a:defRPr>
            </a:pPr>
            <a:r>
              <a:rPr sz="825">
                <a:solidFill>
                  <a:srgbClr val="370B17"/>
                </a:solidFill>
                <a:latin typeface="Manrope"/>
                <a:ea typeface="Manrope"/>
                <a:cs typeface="Manrope"/>
              </a:rPr>
              <a:t>SELF-INITIATED BRAND STUDY  /  PETER GALILEE</a:t>
            </a:r>
          </a:p>
        </p:txBody>
      </p:sp>
    </p:spTree>
    <p:extLst>
      <p:ext uri="{BB962C8B-B14F-4D97-AF65-F5344CB8AC3E}">
        <p14:creationId xmlns:p14="http://schemas.microsoft.com/office/powerpoint/2010/main" val="17665897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4D6BF-C781-495F-907F-AC262F4A9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1000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2625">
                <a:solidFill>
                  <a:srgbClr val="370B17"/>
                </a:solidFill>
                <a:latin typeface="Lora"/>
                <a:ea typeface="Lora"/>
                <a:cs typeface="Lora"/>
              </a:rPr>
              <a:t>Renova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0B866C-9FB6-4CD2-B899-0293D174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4954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E536E"/>
                </a:solidFill>
                <a:latin typeface="Manrope"/>
                <a:ea typeface="Manrope"/>
                <a:cs typeface="Manrope"/>
              </a:defRPr>
            </a:pPr>
            <a:r>
              <a:rPr sz="1050">
                <a:solidFill>
                  <a:srgbClr val="3E536E"/>
                </a:solidFill>
                <a:latin typeface="Manrope"/>
                <a:ea typeface="Manrope"/>
                <a:cs typeface="Manrope"/>
              </a:rPr>
              <a:t>RESEARCH FOCUS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202B0-CF7E-4A84-AF32-1EDD4129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81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3825">
                <a:solidFill>
                  <a:srgbClr val="370B17"/>
                </a:solidFill>
                <a:latin typeface="Lora"/>
                <a:ea typeface="Lora"/>
                <a:cs typeface="Lora"/>
              </a:rPr>
              <a:t>A focused scientific 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ED947-6AF4-4CA6-AA93-5A53B5C77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81375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3225">
                <a:solidFill>
                  <a:srgbClr val="370B17"/>
                </a:solidFill>
                <a:latin typeface="Lora"/>
                <a:ea typeface="Lora"/>
                <a:cs typeface="Lora"/>
              </a:rPr>
              <a:t>Cardiovascular</a:t>
            </a:r>
          </a:p>
          <a:p xmlns:a="http://schemas.openxmlformats.org/drawingml/2006/main">
            <a:pPr>
              <a:defRPr sz="32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3225">
                <a:solidFill>
                  <a:srgbClr val="370B17"/>
                </a:solidFill>
                <a:latin typeface="Lora"/>
                <a:ea typeface="Lora"/>
                <a:cs typeface="Lora"/>
              </a:rPr>
              <a:t>diseases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55174B-B472-4CB1-90F2-D85765DA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5095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3225">
                <a:solidFill>
                  <a:srgbClr val="370B17"/>
                </a:solidFill>
                <a:latin typeface="Lora"/>
                <a:ea typeface="Lora"/>
                <a:cs typeface="Lora"/>
              </a:rPr>
              <a:t>Metabolic</a:t>
            </a:r>
          </a:p>
          <a:p xmlns:a="http://schemas.openxmlformats.org/drawingml/2006/main">
            <a:pPr>
              <a:defRPr sz="3225">
                <a:solidFill>
                  <a:srgbClr val="370B17"/>
                </a:solidFill>
                <a:latin typeface="Lora"/>
                <a:ea typeface="Lora"/>
                <a:cs typeface="Lora"/>
              </a:defRPr>
            </a:pPr>
            <a:r>
              <a:rPr sz="3225">
                <a:solidFill>
                  <a:srgbClr val="370B17"/>
                </a:solidFill>
                <a:latin typeface="Lora"/>
                <a:ea typeface="Lora"/>
                <a:cs typeface="Lora"/>
              </a:rPr>
              <a:t>diseases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111985-4F2C-4ECC-9800-ED70F353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863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3E536E"/>
                </a:solidFill>
                <a:latin typeface="Manrope"/>
                <a:ea typeface="Manrope"/>
                <a:cs typeface="Manrope"/>
              </a:defRPr>
            </a:pPr>
            <a:r>
              <a:rPr sz="1800">
                <a:solidFill>
                  <a:srgbClr val="3E536E"/>
                </a:solidFill>
                <a:latin typeface="Manrope"/>
                <a:ea typeface="Manrope"/>
                <a:cs typeface="Manrope"/>
              </a:rPr>
              <a:t>Investigational gene therapy development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081A61-2CA3-4C60-AA6B-95CC8BB5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238875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370B17"/>
                </a:solidFill>
                <a:latin typeface="Manrope"/>
                <a:ea typeface="Manrope"/>
                <a:cs typeface="Manrope"/>
              </a:defRPr>
            </a:pPr>
            <a:r>
              <a:rPr sz="825">
                <a:solidFill>
                  <a:srgbClr val="370B17"/>
                </a:solidFill>
                <a:latin typeface="Manrope"/>
                <a:ea typeface="Manrope"/>
                <a:cs typeface="Manrope"/>
              </a:rPr>
              <a:t>VISUAL DIRECTION ONLY  /  APPROVED SCIENTIFIC CONTENT AND ICON PENDING</a:t>
            </a:r>
          </a:p>
        </p:txBody>
      </p:sp>
    </p:spTree>
    <p:extLst>
      <p:ext uri="{BB962C8B-B14F-4D97-AF65-F5344CB8AC3E}">
        <p14:creationId xmlns:p14="http://schemas.microsoft.com/office/powerpoint/2010/main" val="3597808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2026-09-19T13:21:34.1710000Z</dcterms:created>
  <dcterms:modified xsi:type="dcterms:W3CDTF">2026-09-19T13:21:34.1710000Z</dcterms:modified>
</coreProperties>
</file>